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2" r:id="rId2"/>
    <p:sldId id="257" r:id="rId3"/>
    <p:sldId id="273" r:id="rId4"/>
    <p:sldId id="289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7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821"/>
    <a:srgbClr val="DC0016"/>
    <a:srgbClr val="DC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F65810B-1F80-24B1-3102-6E878B7F9B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7FE455-277C-2947-5BE8-1D4D36F2B8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80418-1438-49A4-BA41-85D4E6FBE8AA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926914-074E-4697-0B6A-F08D5D5E82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9FD338-5540-F807-7B7A-D0D73035B7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9076E-7CEE-4151-B624-C9F81311D5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74795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E385E-D48F-4ED1-8A8E-047A5CD31E8A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C9408-5A67-4EC1-89BB-01D9667275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40470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D3E84-BA10-5539-D29B-28C434225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F66FF0-2234-6696-2E50-3942FD51D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786A82-E0BE-1E1A-D60E-B19FA426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CFB02-A2FA-49A6-B627-D39F70EE6566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69BC4B-9F37-6D68-5EB1-DF721124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1DD33B-D9D3-E7EE-C616-AB634ADD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50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3AA1E-129D-656D-AF20-F2CEAA31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531AD7-E219-3A0A-46F6-4DB8FBAFC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A47B32-6577-35FC-2973-A7E0016A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EBE2-4BED-4971-83CE-0A99622B9875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A7D6D-8B13-6F14-EAFF-E02B7CFA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3B349-284C-FF80-EFE0-518F0BC5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59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40678C-129C-8796-09A1-1A321329C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157012-5A99-303E-66CC-E0C50013E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FEBD9-1514-680D-35D2-93543C6A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D99C-AF56-4A9F-95CF-E0D8180B9F11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B49092-7966-6151-D767-D9897137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407249-D44A-4885-27D2-DB79EE9D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14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0B0A3-C41B-FD55-9AF3-BFFC3536F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D757B-D594-1017-B23A-06211890B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365C19-16F9-EC3C-C39E-7E565908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0731-0E59-43FD-B303-34BCD24857C4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DA0762-D0B7-BCFD-0011-DFADF960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12D4B8-6081-BEAE-ED9B-F7F2E3FD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04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67D03-3998-89B2-6961-A5C4BC6C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37DFC5-8DC0-2EFF-B09A-4911D46D8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F9470-95CF-5021-CAEE-A37497A6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FCB-ECE4-47B2-831A-0EA9AB18B1D8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EAE9E0-BDD0-FAD2-A91C-41770C8F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37CFC-6B01-E36E-7B30-6E7DFF83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449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7AE4B-2B52-16D0-7CB9-6BA048E8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0EAE61-AFD7-A7EF-8FF0-E6E9AE365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2CFF6F-EFA1-AD6D-76B3-D8EB30B11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3A5094-913C-E075-8662-99003658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A2CB-E8C5-489D-A3A7-629A70922DCA}" type="datetime1">
              <a:rPr lang="es-ES" smtClean="0"/>
              <a:t>13/04/2023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A9799-01D7-177A-FEFC-B8179D5F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D1A1F-1A3B-5CC7-FFDE-A55EB9BE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59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0D021-A36A-099E-DD60-2F74A311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C617E-DA5F-136A-C17F-370BAA28F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71143E-7CEA-DBB1-0261-0933D6239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8C9548-A95C-CD94-4150-6DEDFDD89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46360D-4900-3242-FBD5-C684AC4AC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ED8DF-6D36-BD4A-B477-78A96701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0B72-9C4D-464D-AA52-3ED3B0D45CC0}" type="datetime1">
              <a:rPr lang="es-ES" smtClean="0"/>
              <a:t>13/04/2023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6F8426-6AB1-FFB6-53DB-9C38D4B9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76BEAA-7D3F-F33F-F37F-A4F01E15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63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55162-4586-3777-FD94-B3731DAB0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14BAF7-99C8-5D1D-0A1B-DC7481F6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2073-4C07-4962-B9DD-3F32CA04491A}" type="datetime1">
              <a:rPr lang="es-ES" smtClean="0"/>
              <a:t>13/04/2023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16B678-D867-A398-F6DE-BE1121B5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96485D-2C41-CB73-E05C-41679216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84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41BA09-F948-CEA0-D7E6-53C1993F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5C84-D37D-42C9-8C48-FEC1C147D7CF}" type="datetime1">
              <a:rPr lang="es-ES" smtClean="0"/>
              <a:t>13/04/2023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7CBEA3-02CE-78DD-EAAD-592E648D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E14111-8F52-EF60-508E-55970A1C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01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A4B1A-7CEF-B398-9032-61EDAF8A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F39067-A573-A517-E34F-CD8CB8D60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165730-732C-B446-8CD0-8DBB8191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6A3ADA-DCC6-588E-C712-AFED93AF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0E68-24B2-46E2-80BC-5E785DBC82DD}" type="datetime1">
              <a:rPr lang="es-ES" smtClean="0"/>
              <a:t>13/04/2023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7AAE11-F737-532C-D4B3-09B67C3C8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A3E433-886E-EF9B-68C5-71460DA4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63164-21CE-E63C-D897-743C7C57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2DC84C-DC88-8222-D6D1-55ED09930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6289A1-03C6-7E7D-EC82-8866968F6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8F07A0-1AFE-165F-EBFE-EF4B4C46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C83C-677B-474B-92E2-03F15AE781A0}" type="datetime1">
              <a:rPr lang="es-ES" smtClean="0"/>
              <a:t>13/04/2023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84DAB7-9A6F-F519-9EAB-F57F5845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CE2B54-BFD2-D4F7-F6A2-330E5463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7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0016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DE5F9E-0976-3FCD-A801-9D98957B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F7BC2-7A73-5437-84AB-749FF2A44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F0351D-1C0F-AC0F-501B-5DDBC3300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BB26-478D-4D12-A662-00FDBB9A1DF4}" type="datetime1">
              <a:rPr lang="es-ES" smtClean="0"/>
              <a:t>13/04/2023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9F5B21-4D54-1D8B-7BEB-B78D3B0B4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DA7ACE-E407-C5F1-DD43-AE24A8864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7BC3-FC57-4FA8-8726-DF9ED7064E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82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D40821"/>
            </a:gs>
            <a:gs pos="90000">
              <a:schemeClr val="bg1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3" name="Imagen 2" descr="Imagen que contiene nombre de la empresa">
            <a:extLst>
              <a:ext uri="{FF2B5EF4-FFF2-40B4-BE49-F238E27FC236}">
                <a16:creationId xmlns:a16="http://schemas.microsoft.com/office/drawing/2014/main" id="{7953901A-C5FD-FB8E-8549-8A1467DB9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22" y="1130352"/>
            <a:ext cx="8495555" cy="51476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864DCD-49DC-7D98-DF5D-599EBEA20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9898C6E-BB77-6C36-C93E-468608DD4C78}"/>
              </a:ext>
            </a:extLst>
          </p:cNvPr>
          <p:cNvSpPr txBox="1"/>
          <p:nvPr/>
        </p:nvSpPr>
        <p:spPr>
          <a:xfrm>
            <a:off x="1023582" y="1130352"/>
            <a:ext cx="9567081" cy="15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planchas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han sido mecanizadas por los alumnos de GM Mecanizado.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cunas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son montadas, programadas y calibradas por los alumnos de GS Mecatrónica.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Los alumnos de GB de Electricidad y Electrónica ensamblan la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electrónica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para la fototerapia.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 trata así de un proyecto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colaborativo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intercentros e </a:t>
            </a:r>
            <a:r>
              <a:rPr lang="es-ES" sz="1800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interciclos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Imagen que contiene interior, computadora, escritorio, tabla&#10;&#10;Descripción generada automáticamente">
            <a:extLst>
              <a:ext uri="{FF2B5EF4-FFF2-40B4-BE49-F238E27FC236}">
                <a16:creationId xmlns:a16="http://schemas.microsoft.com/office/drawing/2014/main" id="{77D4AAAC-F424-9AA9-DE0D-05E1EF2B9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79" y="2625789"/>
            <a:ext cx="5572042" cy="417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5C29ED1-8431-3DA5-74AB-6D88776FD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9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2" name="fresadora CNC mecanizando planchas de la cuna">
            <a:hlinkClick r:id="" action="ppaction://media"/>
            <a:extLst>
              <a:ext uri="{FF2B5EF4-FFF2-40B4-BE49-F238E27FC236}">
                <a16:creationId xmlns:a16="http://schemas.microsoft.com/office/drawing/2014/main" id="{E3AAB3A2-3832-6EC0-0701-31B6E0D2B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" y="971550"/>
            <a:ext cx="104648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F12C4C-FB29-2FF9-7B5A-2AED2C432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2" name="Imagen 1" descr="Imagen que contiene persona, hombre, tabla, corte&#10;&#10;Descripción generada automáticamente">
            <a:extLst>
              <a:ext uri="{FF2B5EF4-FFF2-40B4-BE49-F238E27FC236}">
                <a16:creationId xmlns:a16="http://schemas.microsoft.com/office/drawing/2014/main" id="{1E04D104-C9EF-ACF6-66BD-67F0F64D2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2" y="986133"/>
            <a:ext cx="4339479" cy="578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agen que contiene interior, tabla, aparato, máquina de coser&#10;&#10;Descripción generada automáticamente">
            <a:extLst>
              <a:ext uri="{FF2B5EF4-FFF2-40B4-BE49-F238E27FC236}">
                <a16:creationId xmlns:a16="http://schemas.microsoft.com/office/drawing/2014/main" id="{A5472FA1-F7F9-17F3-D265-D175C1EA7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48" y="1877079"/>
            <a:ext cx="5346340" cy="400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B8C544-AA33-0769-B743-5DCBA565F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2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87E419C9-0242-8811-B4EA-FA0011B7E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53524"/>
              </p:ext>
            </p:extLst>
          </p:nvPr>
        </p:nvGraphicFramePr>
        <p:xfrm>
          <a:off x="646546" y="1443642"/>
          <a:ext cx="10898907" cy="4753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969">
                  <a:extLst>
                    <a:ext uri="{9D8B030D-6E8A-4147-A177-3AD203B41FA5}">
                      <a16:colId xmlns:a16="http://schemas.microsoft.com/office/drawing/2014/main" val="2059566470"/>
                    </a:ext>
                  </a:extLst>
                </a:gridCol>
                <a:gridCol w="3632969">
                  <a:extLst>
                    <a:ext uri="{9D8B030D-6E8A-4147-A177-3AD203B41FA5}">
                      <a16:colId xmlns:a16="http://schemas.microsoft.com/office/drawing/2014/main" val="2527891783"/>
                    </a:ext>
                  </a:extLst>
                </a:gridCol>
                <a:gridCol w="3632969">
                  <a:extLst>
                    <a:ext uri="{9D8B030D-6E8A-4147-A177-3AD203B41FA5}">
                      <a16:colId xmlns:a16="http://schemas.microsoft.com/office/drawing/2014/main" val="2818085007"/>
                    </a:ext>
                  </a:extLst>
                </a:gridCol>
              </a:tblGrid>
              <a:tr h="579751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</a:rPr>
                        <a:t>GRADO BÁSICO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</a:rPr>
                        <a:t>GRADO MEDIO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</a:rPr>
                        <a:t>GRADO SUPERIOR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605717"/>
                  </a:ext>
                </a:extLst>
              </a:tr>
              <a:tr h="1043551">
                <a:tc rowSpan="4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ELECTRICIDAD Y ELECTRÓNICA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MANTENIMIENTO ELECTROMECÁNICO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AUTOMATIZACIÓN Y ROBÓTICA INDUSTRIAL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54376"/>
                  </a:ext>
                </a:extLst>
              </a:tr>
              <a:tr h="579751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MECANIZADO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148364"/>
                  </a:ext>
                </a:extLst>
              </a:tr>
              <a:tr h="1507352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INSTALACIONES ELÉCTRICAS Y AUTOMÁTICAS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MECATRÓNICA INDUSTRIAL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255648"/>
                  </a:ext>
                </a:extLst>
              </a:tr>
              <a:tr h="1043551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INSTALACIONES DE TELECOMUNICACIONES</a:t>
                      </a:r>
                    </a:p>
                  </a:txBody>
                  <a:tcPr>
                    <a:solidFill>
                      <a:srgbClr val="DC001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0974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B50DB0E-8857-EC42-0862-21A16B6AB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2" name="Imagen 1" descr="Un grupo de personas en una oficina&#10;&#10;Descripción generada automáticamente con confianza media">
            <a:extLst>
              <a:ext uri="{FF2B5EF4-FFF2-40B4-BE49-F238E27FC236}">
                <a16:creationId xmlns:a16="http://schemas.microsoft.com/office/drawing/2014/main" id="{98F01121-7D83-21DB-9FFB-DDE0B561D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8" y="1130352"/>
            <a:ext cx="8375143" cy="558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E577EED5-FF89-47ED-46C4-C7F5A4405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8" y="1130351"/>
            <a:ext cx="8340677" cy="558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Una persona con una computador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F1D860D2-80F1-678B-CB91-6EAECE051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62" y="1130350"/>
            <a:ext cx="8340678" cy="558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E35E82-B77B-C3C8-AD02-5A79B0BA8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495" y="1130348"/>
            <a:ext cx="8375143" cy="560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76E932D9-57FD-88FA-8730-F5A0FC26B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95" y="997027"/>
            <a:ext cx="8807801" cy="587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6312A9-1013-7CC7-7515-4E1CEFA71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1BDE55B-579F-9DD9-E73D-6F6139120F0B}"/>
              </a:ext>
            </a:extLst>
          </p:cNvPr>
          <p:cNvSpPr txBox="1"/>
          <p:nvPr/>
        </p:nvSpPr>
        <p:spPr>
          <a:xfrm>
            <a:off x="1139447" y="1847423"/>
            <a:ext cx="9703558" cy="294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Ahora en León hemos adquirido una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impresora láser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que se suma</a:t>
            </a:r>
            <a:r>
              <a:rPr lang="es-ES" dirty="0"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seis impresoras 3D y demás maquinaria que tiene el centro.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se han fabricado más de 100 cunas entre 8 de los colegios participantes del proyecto</a:t>
            </a:r>
            <a:r>
              <a:rPr lang="es-ES" dirty="0"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A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febrero de 2023, se han enviado a Ucrania treinta cunas, diez desde León.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113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niños y niñas han pasado por estas cunas climatizadas, nos dicen que se usan mucho durante las alertas aéreas. Las mujeres están dando a luz en </a:t>
            </a:r>
            <a:r>
              <a:rPr lang="es-ES" sz="1800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búnkers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muchas veces de manera prematura dada la situación de estrés.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dirty="0"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Tenemos otras veinte cunas mecanizadas, preparadas para enviar a Pamplona donde les pondrán la parte eléctrica.</a:t>
            </a:r>
            <a:endParaRPr lang="es-ES" sz="1800" dirty="0">
              <a:effectLst/>
              <a:latin typeface="Decima Nova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5BB0A0-A139-59D0-8DF9-ED2502903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5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2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8DC16D1D-7C79-8A84-C979-4FEF85CB5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1" y="1466850"/>
            <a:ext cx="8620125" cy="45255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F2BC122-3715-BBA3-C969-B9E6A80BA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2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CF09A570-E3D6-FF30-08FF-AB178CEB167A}"/>
              </a:ext>
            </a:extLst>
          </p:cNvPr>
          <p:cNvSpPr txBox="1"/>
          <p:nvPr/>
        </p:nvSpPr>
        <p:spPr>
          <a:xfrm>
            <a:off x="1319283" y="1397052"/>
            <a:ext cx="9553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Todo comenzó con un proyecto del ingeniero navarro Pablo Sánchez de la ONG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“Medicina Abierta al Mundo”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él donó su tiempo y conocimiento para crear el diseño de esta cuna. “Medicina abierta al Mundo”, se puso en contacto con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Salesianos Pamplona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para convertir el proyecto en realidad, así durante el curso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21-22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se comenzó a fabricar estas incubadoras en el colegio Salesianos Pamplona.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León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se suma al proyecto.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B03307-9713-ABB3-3EB2-24786409E40C}"/>
              </a:ext>
            </a:extLst>
          </p:cNvPr>
          <p:cNvSpPr txBox="1"/>
          <p:nvPr/>
        </p:nvSpPr>
        <p:spPr>
          <a:xfrm>
            <a:off x="1283259" y="3054827"/>
            <a:ext cx="9553433" cy="155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 trata de unas cunas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climatizadas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transportables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desmontables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que intentan imitar un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vientre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materno. Aportan calor, luz y humedad a bebés que nacen de manera prematura en países en conflicto o empobrecidos, cuyas instalaciones médicas y hospitalarias son precarias. Sin estas cunas, estos bebés de bajo peso o con problemas de ictericia tendrán pocas posibilidades de supervivencia.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84A2B48-F59F-0F2F-C42A-BE4B7DD61917}"/>
              </a:ext>
            </a:extLst>
          </p:cNvPr>
          <p:cNvSpPr txBox="1"/>
          <p:nvPr/>
        </p:nvSpPr>
        <p:spPr>
          <a:xfrm>
            <a:off x="1319283" y="4795253"/>
            <a:ext cx="9517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Una incubadora tiene un precio de unos 35.000€, estas cunas climatizadas, que dan las mismas coberturas, tienen un coste de material de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350€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(la mano de obra, maquinaria y energía corre a cargo de los Colegios Salesianos que se han sumado al proyecto).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EEA606-39CF-ECCB-1000-52C28AF54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3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A2BEB3D-7431-2B99-F550-BC7DA082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62" y="1033758"/>
            <a:ext cx="7687854" cy="576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DFE71C-8E1C-D58F-5218-DF6BF1A0D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2F7F71D-CFC3-223F-59E7-FB1039AFE2B0}"/>
              </a:ext>
            </a:extLst>
          </p:cNvPr>
          <p:cNvSpPr txBox="1"/>
          <p:nvPr/>
        </p:nvSpPr>
        <p:spPr>
          <a:xfrm>
            <a:off x="1084855" y="1130352"/>
            <a:ext cx="95261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fontAlgn="base">
              <a:lnSpc>
                <a:spcPts val="18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Actualmente somos </a:t>
            </a:r>
            <a:r>
              <a:rPr lang="es-ES" sz="1800" b="1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ocho </a:t>
            </a:r>
            <a:r>
              <a:rPr lang="es-ES" b="1" dirty="0">
                <a:solidFill>
                  <a:srgbClr val="000000"/>
                </a:solidFill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Centros Salesianos </a:t>
            </a:r>
            <a:r>
              <a:rPr lang="es-ES" dirty="0">
                <a:solidFill>
                  <a:srgbClr val="000000"/>
                </a:solidFill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este Proyecto: </a:t>
            </a: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Deusto, León, Logroño, </a:t>
            </a:r>
            <a:r>
              <a:rPr lang="es-ES" dirty="0">
                <a:solidFill>
                  <a:srgbClr val="000000"/>
                </a:solidFill>
                <a:latin typeface="Decima Nova Pro" panose="02000506000000020004" pitchFamily="50" charset="0"/>
                <a:cs typeface="Times New Roman" panose="02020603050405020304" pitchFamily="18" charset="0"/>
              </a:rPr>
              <a:t>Oviedo, Avilés, Atocha</a:t>
            </a: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Burgos y Pamplona.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Otros centros, como el de Aranjuez, están trabajando en el corte por láser de una de las piezas que forman parte de la cuna. </a:t>
            </a:r>
          </a:p>
          <a:p>
            <a:pPr lvl="0" algn="just" fontAlgn="base">
              <a:lnSpc>
                <a:spcPts val="1800"/>
              </a:lnSpc>
              <a:tabLst>
                <a:tab pos="457200" algn="l"/>
              </a:tabLst>
            </a:pP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 fontAlgn="base">
              <a:lnSpc>
                <a:spcPts val="18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Al proyecto se han ido incorporando otros centros como Domingo Savio de Madrid, Carabanchel, Zaragoza y Vigo. Que están trabajando en crear su primera cuna.</a:t>
            </a:r>
          </a:p>
          <a:p>
            <a:pPr lvl="0" algn="just" fontAlgn="base">
              <a:lnSpc>
                <a:spcPts val="1800"/>
              </a:lnSpc>
              <a:tabLst>
                <a:tab pos="457200" algn="l"/>
              </a:tabLst>
            </a:pPr>
            <a:endParaRPr lang="es-ES" sz="1800" dirty="0">
              <a:solidFill>
                <a:srgbClr val="000000"/>
              </a:solidFill>
              <a:effectLst/>
              <a:latin typeface="Decima Nova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ts val="18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Las cunas ya están funcionando en </a:t>
            </a:r>
            <a:r>
              <a:rPr lang="es-ES" sz="1800" b="1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14 países </a:t>
            </a:r>
            <a:r>
              <a:rPr lang="es-ES" sz="1800" dirty="0">
                <a:solidFill>
                  <a:srgbClr val="000000"/>
                </a:solidFill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4 continentes.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s-ES" dirty="0">
                <a:solidFill>
                  <a:srgbClr val="000000"/>
                </a:solidFill>
                <a:latin typeface="Decima Nova Pro" panose="02000506000000020004" pitchFamily="50" charset="0"/>
                <a:cs typeface="Times New Roman" panose="02020603050405020304" pitchFamily="18" charset="0"/>
              </a:rPr>
              <a:t>Ucrania, Siria, Nepal, Cabo Verde Camerún, Mali, Uganda, República Democrática del Congo, Congo, Senegal y Mozambique</a:t>
            </a:r>
            <a:r>
              <a:rPr lang="es-ES" sz="1800" dirty="0">
                <a:solidFill>
                  <a:srgbClr val="50606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 descr="Grupo de personas frente a un pastel&#10;&#10;Descripción generada automáticamente con confianza media">
            <a:extLst>
              <a:ext uri="{FF2B5EF4-FFF2-40B4-BE49-F238E27FC236}">
                <a16:creationId xmlns:a16="http://schemas.microsoft.com/office/drawing/2014/main" id="{EA6AFF92-3DFB-D2ED-976F-94B5A745C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07" y="3300177"/>
            <a:ext cx="7585786" cy="341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883B61-4313-614B-6A2D-ED2138A3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A952EE-FC3B-19AE-0845-88DECC95C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26430A97-75C3-9BA0-EDD9-C1F07A3DA558}"/>
              </a:ext>
            </a:extLst>
          </p:cNvPr>
          <p:cNvSpPr txBox="1"/>
          <p:nvPr/>
        </p:nvSpPr>
        <p:spPr>
          <a:xfrm>
            <a:off x="1126438" y="1130352"/>
            <a:ext cx="955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febrero del 2022 León adquiere una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fresadora CNC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para mecanizar las planchas de las cunas.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2AC4EC-CC26-2462-5220-F85FEBF28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29" y="1654629"/>
            <a:ext cx="9167742" cy="515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4AA58E-4B76-DC8B-D282-BFCDD85AE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4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571FF85-4069-D433-D975-8174F02E44A3}"/>
              </a:ext>
            </a:extLst>
          </p:cNvPr>
          <p:cNvSpPr txBox="1"/>
          <p:nvPr/>
        </p:nvSpPr>
        <p:spPr>
          <a:xfrm>
            <a:off x="1049315" y="1130352"/>
            <a:ext cx="966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1 de abril de 2022 en León hemos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mecanizado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todas las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piezas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 la primera cuna.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CC4FF71-35DF-C08C-F179-90C0D18CC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9" y="1625941"/>
            <a:ext cx="6799601" cy="523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9E52FA-BCF3-8225-5147-C7AA28FC6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0C2D0D9-F01B-2037-F1CF-5734683205C8}"/>
              </a:ext>
            </a:extLst>
          </p:cNvPr>
          <p:cNvSpPr txBox="1"/>
          <p:nvPr/>
        </p:nvSpPr>
        <p:spPr>
          <a:xfrm>
            <a:off x="982640" y="1130352"/>
            <a:ext cx="9567080" cy="13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El Obispo de Senegal en mayo del 2022 consigue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financiación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para noventa cunas. Entre Pamplona y Burgos en mayo de 2022 han enviado veinte cunas a Ucrania.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octubre de 2022, el proyecto ha entregado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cincuenta cunas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 Ucrania nos solicita cien cunas más, el Congo tienen fondos para sesenta.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Grupo de personas paradas en la cocina&#10;&#10;Descripción generada automáticamente">
            <a:extLst>
              <a:ext uri="{FF2B5EF4-FFF2-40B4-BE49-F238E27FC236}">
                <a16:creationId xmlns:a16="http://schemas.microsoft.com/office/drawing/2014/main" id="{5C1083A9-B4FE-D479-1FCB-EF8CB6C4D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0" y="2640779"/>
            <a:ext cx="5242669" cy="393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agen que contiene interior, cocina, lavabo, mostrador&#10;&#10;Descripción generada automáticamente">
            <a:extLst>
              <a:ext uri="{FF2B5EF4-FFF2-40B4-BE49-F238E27FC236}">
                <a16:creationId xmlns:a16="http://schemas.microsoft.com/office/drawing/2014/main" id="{F733935A-E1CD-6208-199B-87F81236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551084"/>
            <a:ext cx="3548556" cy="402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B1F4AE-C67D-44EF-B9B5-623ABBC04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9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A9D8B3D-2347-4429-4992-18E4B4835F1C}"/>
              </a:ext>
            </a:extLst>
          </p:cNvPr>
          <p:cNvSpPr txBox="1"/>
          <p:nvPr/>
        </p:nvSpPr>
        <p:spPr>
          <a:xfrm>
            <a:off x="1120771" y="2136338"/>
            <a:ext cx="95261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junio de 2022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s-ES" sz="1800" b="1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Glass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(empresa de León), nos financia la fabricación de cinco cunas.</a:t>
            </a:r>
          </a:p>
          <a:p>
            <a:pPr algn="just"/>
            <a:endParaRPr lang="es-ES" sz="1800" dirty="0">
              <a:effectLst/>
              <a:latin typeface="Decima Nova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Pedro de la Torre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(empresa leonesa), nos dona tableros para el utillaje del amarre de las planchas.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León 3D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dona doce bobinas de filamento para imprimir componentes y ellos imprimen pasacables en </a:t>
            </a:r>
            <a:r>
              <a:rPr lang="es-ES" sz="1800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filaflex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Para las ventanas transparentes de 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PET </a:t>
            </a:r>
            <a:r>
              <a:rPr lang="es-ES" sz="1800" b="1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Rotuleon</a:t>
            </a:r>
            <a:r>
              <a:rPr lang="es-ES" sz="1800" b="1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nos ha cortado las láminas con su máquina láser.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Decima Nova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noviembre de 2022, mandamos desde León diez cunas para Ucrania (cinco financiadas por BA </a:t>
            </a:r>
            <a:r>
              <a:rPr lang="es-ES" sz="1800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Glass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otras cinco por el proyecto de </a:t>
            </a:r>
            <a:r>
              <a:rPr lang="es-ES" sz="1800" dirty="0" err="1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Dualiza</a:t>
            </a:r>
            <a:r>
              <a:rPr lang="es-ES" sz="1800" dirty="0">
                <a:effectLst/>
                <a:latin typeface="Decima Nova Pro" panose="02000506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), las cunas se llevan a Pamplona para ser testeadas.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549276-E4B6-2AB3-5E51-E940BB282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8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4082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F6C895-D424-4BE5-5015-3BF4AA4C27A5}"/>
              </a:ext>
            </a:extLst>
          </p:cNvPr>
          <p:cNvGrpSpPr/>
          <p:nvPr/>
        </p:nvGrpSpPr>
        <p:grpSpPr>
          <a:xfrm>
            <a:off x="0" y="0"/>
            <a:ext cx="12192000" cy="986133"/>
            <a:chOff x="0" y="0"/>
            <a:chExt cx="12192000" cy="9861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B24583-AC35-1F12-4F71-4709B590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986133"/>
            </a:xfrm>
            <a:prstGeom prst="rect">
              <a:avLst/>
            </a:prstGeom>
            <a:noFill/>
          </p:spPr>
        </p:pic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A96F8CFD-67C2-887C-2846-3FC1D08D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00" y="144219"/>
              <a:ext cx="1494016" cy="518392"/>
            </a:xfrm>
            <a:prstGeom prst="rect">
              <a:avLst/>
            </a:prstGeom>
            <a:noFill/>
          </p:spPr>
        </p:pic>
      </p:grpSp>
      <p:pic>
        <p:nvPicPr>
          <p:cNvPr id="2" name="Imagen 1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B0BA9DF5-213A-8C31-69FD-E5E520DD7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01" y="986133"/>
            <a:ext cx="7790115" cy="584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6D5A99-23D3-2B23-EF19-74E5F4B92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2" y="32280"/>
            <a:ext cx="3372116" cy="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9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707</Words>
  <Application>Microsoft Office PowerPoint</Application>
  <PresentationFormat>Panorámica</PresentationFormat>
  <Paragraphs>34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Decima Nova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BELÉN CRESPO  BOIXO</dc:creator>
  <cp:lastModifiedBy>LAURA FRESNO DOMÍNGUEZ</cp:lastModifiedBy>
  <cp:revision>26</cp:revision>
  <dcterms:created xsi:type="dcterms:W3CDTF">2023-03-27T08:25:00Z</dcterms:created>
  <dcterms:modified xsi:type="dcterms:W3CDTF">2023-04-13T09:26:09Z</dcterms:modified>
</cp:coreProperties>
</file>